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321" r:id="rId3"/>
    <p:sldId id="322" r:id="rId4"/>
    <p:sldId id="329" r:id="rId5"/>
    <p:sldId id="330" r:id="rId6"/>
    <p:sldId id="298" r:id="rId7"/>
    <p:sldId id="307" r:id="rId8"/>
    <p:sldId id="312" r:id="rId9"/>
    <p:sldId id="331" r:id="rId10"/>
    <p:sldId id="332" r:id="rId11"/>
    <p:sldId id="335" r:id="rId12"/>
    <p:sldId id="333" r:id="rId13"/>
    <p:sldId id="336" r:id="rId14"/>
    <p:sldId id="334" r:id="rId15"/>
    <p:sldId id="315" r:id="rId16"/>
    <p:sldId id="338" r:id="rId17"/>
    <p:sldId id="339" r:id="rId18"/>
    <p:sldId id="340" r:id="rId19"/>
    <p:sldId id="341" r:id="rId20"/>
    <p:sldId id="343" r:id="rId21"/>
    <p:sldId id="344" r:id="rId22"/>
    <p:sldId id="342" r:id="rId23"/>
    <p:sldId id="349" r:id="rId24"/>
    <p:sldId id="345" r:id="rId25"/>
    <p:sldId id="348" r:id="rId26"/>
    <p:sldId id="346" r:id="rId27"/>
    <p:sldId id="347" r:id="rId28"/>
    <p:sldId id="350" r:id="rId29"/>
    <p:sldId id="351" r:id="rId30"/>
    <p:sldId id="352" r:id="rId31"/>
    <p:sldId id="301" r:id="rId32"/>
  </p:sldIdLst>
  <p:sldSz cx="12192000" cy="6858000"/>
  <p:notesSz cx="6858000" cy="9144000"/>
  <p:embeddedFontLst>
    <p:embeddedFont>
      <p:font typeface="210 앱굴림 B" panose="02020603020101020101" pitchFamily="18" charset="-127"/>
      <p:regular r:id="rId34"/>
    </p:embeddedFont>
    <p:embeddedFont>
      <p:font typeface="210 앱굴림 L" panose="02020603020101020101" pitchFamily="18" charset="-127"/>
      <p:regular r:id="rId35"/>
    </p:embeddedFont>
    <p:embeddedFont>
      <p:font typeface="210 앱굴림 R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19213-416A-445F-BB45-16E11FFBB617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FB26-B00D-4946-9805-867EDA0EA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8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2019/05/07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309418" y="2484582"/>
            <a:ext cx="115731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Week4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  <a:endParaRPr lang="en-US" altLang="ko-KR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 (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함수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포인터 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Intro)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60582" y="1376218"/>
            <a:ext cx="10812318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함수이름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함수를 사용한다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(call)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1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74255" y="1376218"/>
            <a:ext cx="11098645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값을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void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float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double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char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448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(); //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(“hello\n”);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509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550073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 (return)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60582" y="1376218"/>
            <a:ext cx="10812318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함수이름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return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75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817927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 (return)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5403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//add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d”,add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(1,2));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add(int a, int b){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return a + b;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586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Int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형인 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반환하는 함수를 만들어보자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3200" dirty="0">
              <a:solidFill>
                <a:srgbClr val="C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2. 1,2,3,4,5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평균을 구하는 함수를 만들어보자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5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변수는 어디에 생길까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어딘가에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생긴다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어디에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번째에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92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주소를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02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주소를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서식지정자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%p (pointer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약자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//16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진수로 출력해도 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6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주소를 저장하는 변수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변수는 자료형 뒤에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사용해서 선언한다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변수를 줄여서 포인터라고도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Asterisk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09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2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다양한 포인터 선언 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 똑같은 의미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마음에 드는 방법 쓰면 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195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520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포인터의 크기는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32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비트인지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64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비트인지에 따라 달라진다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자료형의 포인터 변수라도 크기는 모두 동일하다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확인해보자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 %d %d”,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(int*),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(char*),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(double*));</a:t>
            </a:r>
          </a:p>
        </p:txBody>
      </p:sp>
    </p:spTree>
    <p:extLst>
      <p:ext uri="{BB962C8B-B14F-4D97-AF65-F5344CB8AC3E}">
        <p14:creationId xmlns:p14="http://schemas.microsoft.com/office/powerpoint/2010/main" val="154671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아무 변수의 주소를 포인터에 저장해보자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//pointer to 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//pointer to float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 b;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&amp;b;</a:t>
            </a:r>
          </a:p>
        </p:txBody>
      </p:sp>
    </p:spTree>
    <p:extLst>
      <p:ext uri="{BB962C8B-B14F-4D97-AF65-F5344CB8AC3E}">
        <p14:creationId xmlns:p14="http://schemas.microsoft.com/office/powerpoint/2010/main" val="429462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포인터가 아무 주소도 안 가리키고 싶다면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널 포인터를 할당하면 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 Ptr1 = NULL;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float* Ptr2 = NULL;</a:t>
            </a:r>
          </a:p>
        </p:txBody>
      </p:sp>
    </p:spTree>
    <p:extLst>
      <p:ext uri="{BB962C8B-B14F-4D97-AF65-F5344CB8AC3E}">
        <p14:creationId xmlns:p14="http://schemas.microsoft.com/office/powerpoint/2010/main" val="19189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Dereference(*)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(*):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주소로 이동해서 값 가져오기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*a = 11;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013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Dereference(*)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 to 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en-US" altLang="ko-KR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 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11;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4336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정리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사용법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곱하기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8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정리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포인터는 메모리의 주소를 저장하기 위해 사용한다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앞에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사용하여 포인터가 가리키는 값에 접근할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32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포인터 실습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있는 두 변수의 값을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swap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해주는 함수를 만들어 보자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05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학교 전체 성적의 평균을 구하고 싶다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p1,p2,p3,p4, ………………………, p100, ………………………, p200, …;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ㅂㄷㅂㄷ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이럴 때 배열을 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93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지역 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전역 변수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556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크기에는 무조건 상수가 들어가야한다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Or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 = {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Or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[] = {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경우 알아서 크기를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채워줌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890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Next Week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690687"/>
            <a:ext cx="11298037" cy="2989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더블 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포인터와 배열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동적 메모리 할당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 선언 복습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55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4"/>
            <a:ext cx="10515600" cy="41079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전처리기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 #include &lt;header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&gt;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#define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주로 대문자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 …</a:t>
            </a:r>
          </a:p>
        </p:txBody>
      </p:sp>
    </p:spTree>
    <p:extLst>
      <p:ext uri="{BB962C8B-B14F-4D97-AF65-F5344CB8AC3E}">
        <p14:creationId xmlns:p14="http://schemas.microsoft.com/office/powerpoint/2010/main" val="393662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810327"/>
            <a:ext cx="10515600" cy="4248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Function Intro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function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Pointer Intro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Pointer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Dereference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Array Intro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프로그래밍을 계속 하다 보면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반복되는 코드들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계속 하는 실수들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사람의 코드를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쓰면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번만 작성해 놓으면 나중에 다시 쓸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Ex)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scanf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괄호가 들어가는 것들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\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조금 더 직관적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80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649</Words>
  <Application>Microsoft Office PowerPoint</Application>
  <PresentationFormat>와이드스크린</PresentationFormat>
  <Paragraphs>177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Arial</vt:lpstr>
      <vt:lpstr>210 앱굴림 L</vt:lpstr>
      <vt:lpstr>210 앱굴림 B</vt:lpstr>
      <vt:lpstr>210 앱굴림 R</vt:lpstr>
      <vt:lpstr>맑은 고딕</vt:lpstr>
      <vt:lpstr>Office 테마</vt:lpstr>
      <vt:lpstr>새싹교실</vt:lpstr>
      <vt:lpstr>Review</vt:lpstr>
      <vt:lpstr>Review 1</vt:lpstr>
      <vt:lpstr>Review 2</vt:lpstr>
      <vt:lpstr>Review 3</vt:lpstr>
      <vt:lpstr>C Programming</vt:lpstr>
      <vt:lpstr>오늘 할 것</vt:lpstr>
      <vt:lpstr>Function Intro</vt:lpstr>
      <vt:lpstr>Function Intro</vt:lpstr>
      <vt:lpstr>How to use Function </vt:lpstr>
      <vt:lpstr>How to use Function </vt:lpstr>
      <vt:lpstr>How to use Function </vt:lpstr>
      <vt:lpstr>How to use Function (return) </vt:lpstr>
      <vt:lpstr>How to use Function (return) </vt:lpstr>
      <vt:lpstr>연습</vt:lpstr>
      <vt:lpstr>Pointer Intro</vt:lpstr>
      <vt:lpstr>Pointer Intro</vt:lpstr>
      <vt:lpstr>Pointer Intro</vt:lpstr>
      <vt:lpstr>Pointer Intro</vt:lpstr>
      <vt:lpstr>How to use Pointer 참고</vt:lpstr>
      <vt:lpstr>How to use Pointer 참고</vt:lpstr>
      <vt:lpstr>How to use Pointer</vt:lpstr>
      <vt:lpstr>How to use Pointer</vt:lpstr>
      <vt:lpstr>Dereference(*)</vt:lpstr>
      <vt:lpstr>Dereference(*)</vt:lpstr>
      <vt:lpstr>* 정리</vt:lpstr>
      <vt:lpstr>pointer 정리</vt:lpstr>
      <vt:lpstr>포인터 실습</vt:lpstr>
      <vt:lpstr>Array Intro</vt:lpstr>
      <vt:lpstr>Array Intro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1207</cp:revision>
  <dcterms:created xsi:type="dcterms:W3CDTF">2019-03-22T01:10:12Z</dcterms:created>
  <dcterms:modified xsi:type="dcterms:W3CDTF">2019-05-08T20:23:06Z</dcterms:modified>
</cp:coreProperties>
</file>